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7" r:id="rId9"/>
    <p:sldId id="265" r:id="rId10"/>
    <p:sldId id="268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C946-419C-4102-BCAB-24ADFD359649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06A5-97CB-4BFB-8C98-A35910CE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27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C946-419C-4102-BCAB-24ADFD359649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06A5-97CB-4BFB-8C98-A35910CE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3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C946-419C-4102-BCAB-24ADFD359649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06A5-97CB-4BFB-8C98-A35910CE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184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C946-419C-4102-BCAB-24ADFD359649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06A5-97CB-4BFB-8C98-A35910CE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57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C946-419C-4102-BCAB-24ADFD359649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06A5-97CB-4BFB-8C98-A35910CE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98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C946-419C-4102-BCAB-24ADFD359649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06A5-97CB-4BFB-8C98-A35910CE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362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C946-419C-4102-BCAB-24ADFD359649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06A5-97CB-4BFB-8C98-A35910CE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18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C946-419C-4102-BCAB-24ADFD359649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06A5-97CB-4BFB-8C98-A35910CE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425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C946-419C-4102-BCAB-24ADFD359649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06A5-97CB-4BFB-8C98-A35910CE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3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C946-419C-4102-BCAB-24ADFD359649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06A5-97CB-4BFB-8C98-A35910CE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96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C946-419C-4102-BCAB-24ADFD359649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06A5-97CB-4BFB-8C98-A35910CE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09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2C946-419C-4102-BCAB-24ADFD359649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406A5-97CB-4BFB-8C98-A35910CE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97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52" y="0"/>
            <a:ext cx="1221705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2912" y="1499616"/>
            <a:ext cx="66324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группы «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3200" dirty="0">
              <a:latin typeface="Comic Sans MS" panose="030F0702030302020204" pitchFamily="66" charset="0"/>
            </a:endParaRPr>
          </a:p>
          <a:p>
            <a:pPr algn="ctr"/>
            <a:r>
              <a:rPr lang="ru-RU" sz="6600" b="1" i="1" dirty="0" smtClean="0">
                <a:latin typeface="Monotype Corsiva" panose="03010101010201010101" pitchFamily="66" charset="0"/>
              </a:rPr>
              <a:t>Почему   у   жирафа длинная   шея?</a:t>
            </a:r>
            <a:endParaRPr lang="ru-RU" sz="6600" b="1" i="1" dirty="0"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4434" y="5157711"/>
            <a:ext cx="4428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Придумали и осуществили: воспитатели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Алферова Е. О. 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Согрина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 В.,   дети , родители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3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33574" y="117693"/>
            <a:ext cx="241359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 заинтересовал ещё один аспект: они обнаружили, что длина шеи жирафа составляет около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это или мало? Чтобы разобраться, мы измерили 3 метра прямо на лестнице. Оказалось, что это действительно немало!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566" y="1825624"/>
            <a:ext cx="3636175" cy="48463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820" y="365125"/>
            <a:ext cx="3843908" cy="512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8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9160" y="400129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финальный аккорд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исследования: мы создали модель жирафа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натуральную величину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Представляете, целых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метров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Или, как мы посчитали, 5 ребят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высотой!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было нелегко, но результат того стоил – масштабы нас просто поразили!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8657" t="10043" r="8599" b="11668"/>
          <a:stretch/>
        </p:blipFill>
        <p:spPr>
          <a:xfrm>
            <a:off x="8186099" y="1825625"/>
            <a:ext cx="3834389" cy="48352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3003" b="22329"/>
          <a:stretch/>
        </p:blipFill>
        <p:spPr>
          <a:xfrm>
            <a:off x="2535915" y="286746"/>
            <a:ext cx="5569246" cy="334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5450" y="230188"/>
            <a:ext cx="279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жираф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894" y="461020"/>
            <a:ext cx="4630130" cy="6171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135" y="3543393"/>
            <a:ext cx="2427566" cy="32354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849" y="103802"/>
            <a:ext cx="2580701" cy="343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8520"/>
            <a:ext cx="4667716" cy="6580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3588" y="763151"/>
            <a:ext cx="44086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 вашей группе живет жираф?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8" y="4728755"/>
            <a:ext cx="6093376" cy="127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7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087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6310" y="250094"/>
            <a:ext cx="913569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рассматривании</a:t>
            </a:r>
            <a:r>
              <a:rPr kumimoji="0" lang="ru-RU" altLang="ru-RU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животных из жарких стран</a:t>
            </a:r>
            <a:r>
              <a:rPr kumimoji="0" lang="ru-RU" altLang="ru-RU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кто-то из ребят заметил, что среди всех зверушек есть один особенный – жираф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Ну конечно, трудно не заметить его длиннющую шею!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делом встал вопрос: почему у жирафа длинная шея?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начали выдвигать разные гипотезы: может, она просто для красоты? Или, может, так получилось случайно? А вдруг он всегда таким был?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30" name="Picture 6" descr="🦒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175" y="-3206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9025" y="-3206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760" y="3127877"/>
            <a:ext cx="4844369" cy="36332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5198" y="3127877"/>
            <a:ext cx="4792531" cy="359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5061" y="613470"/>
            <a:ext cx="3869247" cy="597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создали план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545" y="1612974"/>
            <a:ext cx="3149509" cy="4199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004557" y="815784"/>
            <a:ext cx="4621941" cy="34664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456" y="2928753"/>
            <a:ext cx="2896844" cy="3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98468" y="398933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докопаться до истины, мы решили обратиться за помощью к нашим верным друзьям –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книгам, энциклопедиям и интернету.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Также, конечно же, спросили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и даже у нашей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умной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помощницы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267" y="312188"/>
            <a:ext cx="4385730" cy="58453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" t="33001" r="-2005"/>
          <a:stretch/>
        </p:blipFill>
        <p:spPr>
          <a:xfrm>
            <a:off x="3317966" y="312188"/>
            <a:ext cx="4010298" cy="351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1" y="2913537"/>
            <a:ext cx="3258507" cy="38134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38451" y="23588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вот что мы выяснили: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гласит, что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шея жирафа вытягивалась постепенно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дотягиваться до вкусных листочков высоко на деревьях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Представляете, сколько нужно потрудиться, чтобы достать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вкусняшку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61610" y="4550753"/>
            <a:ext cx="52017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теория говорит о том, что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длинная шея помогала самцам-жирафам побеждать в боях за сердце дамы-жирафы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Кто выше, тот и сильнее!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680" y="176401"/>
            <a:ext cx="3282045" cy="43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6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806" y="2373638"/>
            <a:ext cx="3339735" cy="4451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387" y="3177616"/>
            <a:ext cx="4584961" cy="34387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44090" y="91440"/>
            <a:ext cx="90873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на этом наше исследование не закончилось!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 спросили: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зачем жирафу рога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снова отправились на поиски ответов. Оказалось, что эти маленькие рожки, или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оссиконы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остались у жирафов от их древних предков. Раньше у них были полноценные длинные рога, которые служили для защиты. Сейчас же рога стали меньше и служат скорее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украшением.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7840" y="3561851"/>
            <a:ext cx="48419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ребята задумались над вопросом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удобства жизни с такой длинной шеей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знаете что? Выяснилось, что есть как плюсы, так и минусы! Например, дотянуться до высоких веток легко, но наклоняться к воде совсем непросто.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532" y="107678"/>
            <a:ext cx="4605566" cy="34541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454" y="2622346"/>
            <a:ext cx="5473368" cy="410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0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578" y="375013"/>
            <a:ext cx="4726646" cy="6302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680" y="365125"/>
            <a:ext cx="4088674" cy="3062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554" y="3614556"/>
            <a:ext cx="2902925" cy="2902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646" y="365125"/>
            <a:ext cx="300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9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41863" y="341397"/>
            <a:ext cx="194640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так заинтересовались этой темой, что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делать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жирафиков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бумаги и картона, из пластилина и даже смастерили браслеты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А некоторые даже отправились в зоопарк)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72" y="3808992"/>
            <a:ext cx="4030912" cy="3023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420" y="321160"/>
            <a:ext cx="4322643" cy="3241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229" y="3762796"/>
            <a:ext cx="4037614" cy="30282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131" y="192905"/>
            <a:ext cx="2497743" cy="33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6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433</Words>
  <Application>Microsoft Office PowerPoint</Application>
  <PresentationFormat>Широкоэкранный</PresentationFormat>
  <Paragraphs>23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HOME</cp:lastModifiedBy>
  <cp:revision>32</cp:revision>
  <dcterms:created xsi:type="dcterms:W3CDTF">2026-03-20T13:48:12Z</dcterms:created>
  <dcterms:modified xsi:type="dcterms:W3CDTF">2026-03-29T10:36:44Z</dcterms:modified>
</cp:coreProperties>
</file>